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309" r:id="rId11"/>
    <p:sldId id="297" r:id="rId12"/>
    <p:sldId id="267" r:id="rId13"/>
    <p:sldId id="298" r:id="rId14"/>
    <p:sldId id="269" r:id="rId15"/>
    <p:sldId id="271" r:id="rId16"/>
    <p:sldId id="302" r:id="rId17"/>
    <p:sldId id="30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05" r:id="rId26"/>
    <p:sldId id="306" r:id="rId27"/>
    <p:sldId id="293" r:id="rId28"/>
    <p:sldId id="307" r:id="rId29"/>
    <p:sldId id="300" r:id="rId30"/>
    <p:sldId id="310" r:id="rId31"/>
    <p:sldId id="282" r:id="rId32"/>
    <p:sldId id="296" r:id="rId33"/>
    <p:sldId id="295" r:id="rId34"/>
    <p:sldId id="283" r:id="rId35"/>
    <p:sldId id="284" r:id="rId36"/>
    <p:sldId id="290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9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5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60.png"/><Relationship Id="rId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57.pn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57.png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57.png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57.png"/><Relationship Id="rId4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57.png"/><Relationship Id="rId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57.png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57.png"/><Relationship Id="rId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57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57.png"/><Relationship Id="rId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57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57.png"/><Relationship Id="rId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60.png"/><Relationship Id="rId4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57.png"/><Relationship Id="rId14" Type="http://schemas.openxmlformats.org/officeDocument/2006/relationships/image" Target="../media/image1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png"/><Relationship Id="rId7" Type="http://schemas.openxmlformats.org/officeDocument/2006/relationships/image" Target="../media/image171.png"/><Relationship Id="rId12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4.pn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49.png"/><Relationship Id="rId4" Type="http://schemas.openxmlformats.org/officeDocument/2006/relationships/image" Target="../media/image1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3" Type="http://schemas.openxmlformats.org/officeDocument/2006/relationships/image" Target="../media/image14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5" Type="http://schemas.openxmlformats.org/officeDocument/2006/relationships/image" Target="../media/image208.png"/><Relationship Id="rId10" Type="http://schemas.openxmlformats.org/officeDocument/2006/relationships/image" Target="../media/image15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60.png"/><Relationship Id="rId4" Type="http://schemas.openxmlformats.org/officeDocument/2006/relationships/image" Target="../media/image2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8.png"/><Relationship Id="rId7" Type="http://schemas.openxmlformats.org/officeDocument/2006/relationships/image" Target="../media/image2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111.png"/><Relationship Id="rId10" Type="http://schemas.openxmlformats.org/officeDocument/2006/relationships/image" Target="../media/image224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3.png"/><Relationship Id="rId7" Type="http://schemas.openxmlformats.org/officeDocument/2006/relationships/image" Target="../media/image2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9.png"/><Relationship Id="rId4" Type="http://schemas.openxmlformats.org/officeDocument/2006/relationships/image" Target="../media/image22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57.png"/><Relationship Id="rId10" Type="http://schemas.openxmlformats.org/officeDocument/2006/relationships/image" Target="../media/image84.png"/><Relationship Id="rId4" Type="http://schemas.openxmlformats.org/officeDocument/2006/relationships/image" Target="../media/image15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2890" y="4706647"/>
            <a:ext cx="2980253" cy="2980253"/>
            <a:chOff x="13672890" y="4706647"/>
            <a:chExt cx="2980253" cy="29802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2890" y="4706647"/>
              <a:ext cx="2980253" cy="2980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4380" y="6732106"/>
            <a:ext cx="3817273" cy="1270849"/>
            <a:chOff x="13254380" y="6732106"/>
            <a:chExt cx="3817273" cy="12708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4380" y="6732106"/>
              <a:ext cx="3817273" cy="12708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33726" y="3675888"/>
            <a:ext cx="9333432" cy="28571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3305" y="2159834"/>
            <a:ext cx="2865474" cy="23825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014" y="6868383"/>
            <a:ext cx="2931239" cy="9077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286" y="8989290"/>
            <a:ext cx="5722720" cy="465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35792" y="8982471"/>
            <a:ext cx="2989547" cy="4592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9385" y="820981"/>
            <a:ext cx="16875166" cy="8912169"/>
            <a:chOff x="1041292" y="82098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92" y="82098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0600" y="1409360"/>
            <a:ext cx="5865258" cy="170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9385" y="9485532"/>
            <a:ext cx="16813081" cy="247619"/>
            <a:chOff x="1041292" y="9485532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292" y="9485532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079" y="1653160"/>
            <a:ext cx="591030" cy="700280"/>
            <a:chOff x="1178986" y="1653160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8986" y="1653160"/>
              <a:ext cx="591030" cy="7002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3016" y="3205500"/>
            <a:ext cx="6834971" cy="21852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41422" y="3094714"/>
            <a:ext cx="2463698" cy="2463698"/>
            <a:chOff x="4863329" y="3094714"/>
            <a:chExt cx="2463698" cy="2463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329" y="3094714"/>
              <a:ext cx="2463698" cy="24636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2707" y="5504233"/>
            <a:ext cx="8678538" cy="3166280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3996C573-60D3-489B-A836-B16DE55711D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7002" y="3206601"/>
            <a:ext cx="6834971" cy="2185249"/>
          </a:xfrm>
          <a:prstGeom prst="rect">
            <a:avLst/>
          </a:prstGeom>
        </p:spPr>
      </p:pic>
      <p:grpSp>
        <p:nvGrpSpPr>
          <p:cNvPr id="15" name="그룹 1004">
            <a:extLst>
              <a:ext uri="{FF2B5EF4-FFF2-40B4-BE49-F238E27FC236}">
                <a16:creationId xmlns:a16="http://schemas.microsoft.com/office/drawing/2014/main" id="{A4D49266-3DD9-4BA1-9C96-93E8F81C5827}"/>
              </a:ext>
            </a:extLst>
          </p:cNvPr>
          <p:cNvGrpSpPr/>
          <p:nvPr/>
        </p:nvGrpSpPr>
        <p:grpSpPr>
          <a:xfrm>
            <a:off x="4545408" y="3095815"/>
            <a:ext cx="2463698" cy="2463698"/>
            <a:chOff x="4863329" y="3094714"/>
            <a:chExt cx="2463698" cy="2463698"/>
          </a:xfrm>
        </p:grpSpPr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44FB7B73-52CC-4F57-AC4E-47860BF93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329" y="3094714"/>
              <a:ext cx="2463698" cy="2463698"/>
            </a:xfrm>
            <a:prstGeom prst="rect">
              <a:avLst/>
            </a:prstGeom>
          </p:spPr>
        </p:pic>
      </p:grpSp>
      <p:pic>
        <p:nvPicPr>
          <p:cNvPr id="18" name="Object 15">
            <a:extLst>
              <a:ext uri="{FF2B5EF4-FFF2-40B4-BE49-F238E27FC236}">
                <a16:creationId xmlns:a16="http://schemas.microsoft.com/office/drawing/2014/main" id="{978391A3-5164-4C21-828D-7D44D97E78C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6693" y="5505334"/>
            <a:ext cx="8678538" cy="3166280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FEFF6A3F-6E72-4322-86E7-0C7B19B938F4}"/>
              </a:ext>
            </a:extLst>
          </p:cNvPr>
          <p:cNvGrpSpPr/>
          <p:nvPr/>
        </p:nvGrpSpPr>
        <p:grpSpPr>
          <a:xfrm>
            <a:off x="719385" y="820982"/>
            <a:ext cx="16875166" cy="8912169"/>
            <a:chOff x="1041292" y="820981"/>
            <a:chExt cx="16875166" cy="8912169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2008E2E3-BE6D-4BBE-ADAB-C3BABC22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92" y="820981"/>
              <a:ext cx="16875166" cy="8912169"/>
            </a:xfrm>
            <a:prstGeom prst="rect">
              <a:avLst/>
            </a:prstGeom>
          </p:spPr>
        </p:pic>
      </p:grpSp>
      <p:pic>
        <p:nvPicPr>
          <p:cNvPr id="21" name="Object 11">
            <a:extLst>
              <a:ext uri="{FF2B5EF4-FFF2-40B4-BE49-F238E27FC236}">
                <a16:creationId xmlns:a16="http://schemas.microsoft.com/office/drawing/2014/main" id="{E7793D28-AD0B-45D6-8154-8E3EC4DB18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7002" y="3206602"/>
            <a:ext cx="6834971" cy="2185249"/>
          </a:xfrm>
          <a:prstGeom prst="rect">
            <a:avLst/>
          </a:prstGeom>
        </p:spPr>
      </p:pic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E6D6966E-C33A-4162-A0E1-C2BC0726A57C}"/>
              </a:ext>
            </a:extLst>
          </p:cNvPr>
          <p:cNvGrpSpPr/>
          <p:nvPr/>
        </p:nvGrpSpPr>
        <p:grpSpPr>
          <a:xfrm>
            <a:off x="4545408" y="3095816"/>
            <a:ext cx="2463698" cy="2463698"/>
            <a:chOff x="4863329" y="3094714"/>
            <a:chExt cx="2463698" cy="2463698"/>
          </a:xfrm>
        </p:grpSpPr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52E30D40-7FD6-4122-9AE3-DFBC3DA9D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329" y="3094714"/>
              <a:ext cx="2463698" cy="2463698"/>
            </a:xfrm>
            <a:prstGeom prst="rect">
              <a:avLst/>
            </a:prstGeom>
          </p:spPr>
        </p:pic>
      </p:grpSp>
      <p:pic>
        <p:nvPicPr>
          <p:cNvPr id="24" name="Object 15">
            <a:extLst>
              <a:ext uri="{FF2B5EF4-FFF2-40B4-BE49-F238E27FC236}">
                <a16:creationId xmlns:a16="http://schemas.microsoft.com/office/drawing/2014/main" id="{9292A327-CC12-4FA8-AD08-2E4E150F7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16693" y="5505335"/>
            <a:ext cx="8678538" cy="3166280"/>
          </a:xfrm>
          <a:prstGeom prst="rect">
            <a:avLst/>
          </a:prstGeom>
        </p:spPr>
      </p:pic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F0A765AA-2B1D-40D8-A99E-44C1E9FEC3A4}"/>
              </a:ext>
            </a:extLst>
          </p:cNvPr>
          <p:cNvGrpSpPr/>
          <p:nvPr/>
        </p:nvGrpSpPr>
        <p:grpSpPr>
          <a:xfrm>
            <a:off x="688342" y="820980"/>
            <a:ext cx="16906209" cy="8914411"/>
            <a:chOff x="1010249" y="818739"/>
            <a:chExt cx="16906209" cy="8914411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FB84443C-FA14-4478-9D8F-3766C739A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92" y="820981"/>
              <a:ext cx="16875166" cy="8912169"/>
            </a:xfrm>
            <a:prstGeom prst="rect">
              <a:avLst/>
            </a:prstGeom>
          </p:spPr>
        </p:pic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4008CD2C-4882-4E18-8148-9344782DC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249" y="818739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09046" y="1379960"/>
            <a:ext cx="10183708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6501" y="3835644"/>
            <a:ext cx="10205236" cy="3382900"/>
            <a:chOff x="1436501" y="3835644"/>
            <a:chExt cx="10205236" cy="33829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36501" y="3835644"/>
              <a:ext cx="10205236" cy="33829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2353" y="3916186"/>
            <a:ext cx="6924526" cy="274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86939"/>
            <a:ext cx="16875166" cy="8912169"/>
            <a:chOff x="705274" y="78693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8693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5033" y="2485229"/>
            <a:ext cx="4946391" cy="1079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1968" y="7744410"/>
            <a:ext cx="2531537" cy="4039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359" y="6026334"/>
            <a:ext cx="16880043" cy="121855"/>
            <a:chOff x="712359" y="6026334"/>
            <a:chExt cx="16880043" cy="121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12359" y="6026334"/>
              <a:ext cx="16880043" cy="1218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0629" y="3936739"/>
            <a:ext cx="8542825" cy="4039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1147" y="6943486"/>
            <a:ext cx="830371" cy="579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60023" y="5142857"/>
            <a:ext cx="1677818" cy="1677818"/>
            <a:chOff x="12860023" y="5142857"/>
            <a:chExt cx="1677818" cy="1677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60023" y="5142857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4194" y="5142857"/>
            <a:ext cx="1677818" cy="1677818"/>
            <a:chOff x="8534194" y="5142857"/>
            <a:chExt cx="1677818" cy="16778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4194" y="5142857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27146" y="5142857"/>
            <a:ext cx="1677818" cy="1677818"/>
            <a:chOff x="4227146" y="5142857"/>
            <a:chExt cx="1677818" cy="16778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27146" y="5142857"/>
              <a:ext cx="1677818" cy="167781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87455" y="5156576"/>
            <a:ext cx="2307062" cy="20573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11344" y="5156576"/>
            <a:ext cx="2329105" cy="2057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3563" y="5156576"/>
            <a:ext cx="2329105" cy="2057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61959" y="7716867"/>
            <a:ext cx="2669123" cy="8838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94456" y="6943486"/>
            <a:ext cx="830371" cy="5790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38618" y="7744410"/>
            <a:ext cx="2256364" cy="8838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09228" y="6943486"/>
            <a:ext cx="1910990" cy="5790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900165" y="1391763"/>
            <a:ext cx="5865258" cy="17066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7067" y="3972127"/>
            <a:ext cx="10688756" cy="3543180"/>
            <a:chOff x="1637067" y="3972127"/>
            <a:chExt cx="10688756" cy="35431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637067" y="3972127"/>
              <a:ext cx="10688756" cy="354318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1637855"/>
            <a:ext cx="10231026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187" y="4233173"/>
            <a:ext cx="10712279" cy="274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5931" y="1355444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4338" y="1447784"/>
            <a:ext cx="5883344" cy="7863289"/>
            <a:chOff x="10594338" y="1447784"/>
            <a:chExt cx="5883344" cy="78632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4338" y="1447784"/>
              <a:ext cx="5883344" cy="7863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8124" y="1475323"/>
            <a:ext cx="5664906" cy="7835750"/>
            <a:chOff x="4888124" y="1475323"/>
            <a:chExt cx="5664906" cy="78357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24" y="1475323"/>
              <a:ext cx="5664906" cy="78357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5577" y="1391763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9EA4D59-BBEE-4E88-A7F5-53F4DB0E4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24" y="2476499"/>
            <a:ext cx="14298776" cy="6884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58E3B-FACC-4424-9AB5-6D79461AB41B}"/>
              </a:ext>
            </a:extLst>
          </p:cNvPr>
          <p:cNvSpPr txBox="1"/>
          <p:nvPr/>
        </p:nvSpPr>
        <p:spPr>
          <a:xfrm>
            <a:off x="2133600" y="597933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5577" y="1391763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2C8FB6F-06FC-450E-964F-D9CF52B7E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64964"/>
            <a:ext cx="14325600" cy="68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15577" y="1391763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7AC613E-7513-4661-A598-9985BECB1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32" y="2476500"/>
            <a:ext cx="14199868" cy="68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3804" y="1405537"/>
            <a:ext cx="6463465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624629E-DD62-4D25-9050-8DEB2DAF0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2476500"/>
            <a:ext cx="16230600" cy="677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4268" y="1391763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73109A-8601-471F-B4B4-A040D4156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6375" y="2458635"/>
            <a:ext cx="12926625" cy="6827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51111" y="-3188661"/>
              <a:ext cx="33752381" cy="1782857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9490" y="4061389"/>
            <a:ext cx="2574339" cy="25729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3123" y="4525730"/>
            <a:ext cx="1628592" cy="8228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3105" y="6857578"/>
            <a:ext cx="5333333" cy="121855"/>
            <a:chOff x="2123105" y="6857578"/>
            <a:chExt cx="5333333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123105" y="6857578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6477" y="6865634"/>
            <a:ext cx="5333333" cy="121855"/>
            <a:chOff x="6176477" y="6865634"/>
            <a:chExt cx="533333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176477" y="6865634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6404" y="4258302"/>
            <a:ext cx="1710554" cy="16540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8924" y="4527060"/>
            <a:ext cx="2196638" cy="8228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75289" y="4061389"/>
            <a:ext cx="2629474" cy="2572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35335" y="4506678"/>
            <a:ext cx="2196640" cy="82283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9490" y="6550938"/>
            <a:ext cx="2629474" cy="25729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75506" y="6955297"/>
            <a:ext cx="1180002" cy="8228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916404" y="6664216"/>
            <a:ext cx="1712392" cy="16540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98925" y="6955297"/>
            <a:ext cx="2196640" cy="8228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41803" y="1834777"/>
            <a:ext cx="3524562" cy="27729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06082" y="6871348"/>
            <a:ext cx="5333333" cy="121855"/>
            <a:chOff x="10606082" y="6871348"/>
            <a:chExt cx="5333333" cy="1218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606082" y="6871348"/>
              <a:ext cx="5333333" cy="12185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78971" y="4272072"/>
            <a:ext cx="1735365" cy="16540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75240" y="4506678"/>
            <a:ext cx="1748049" cy="146510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89575" y="6536136"/>
            <a:ext cx="2611097" cy="257297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00954" y="6932040"/>
            <a:ext cx="2775659" cy="146510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47141" y="6761620"/>
            <a:ext cx="1728933" cy="16540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75260" y="7055269"/>
            <a:ext cx="1284830" cy="83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4268" y="1391763"/>
            <a:ext cx="6164361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1CA01CA-982B-4D80-89EF-C00414920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3051" y="2552699"/>
            <a:ext cx="12557949" cy="6794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355" y="1360633"/>
            <a:ext cx="9983524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6186643-12D7-4A70-8A7E-5FB8A195C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96" y="2340473"/>
            <a:ext cx="15468600" cy="6856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8793" y="1362429"/>
            <a:ext cx="9011897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5FA2BD-7FE1-48C8-8C10-3726D0CC6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92" y="2335847"/>
            <a:ext cx="13963650" cy="701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8796" y="1362425"/>
            <a:ext cx="9070410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7B836C-C26B-443B-B68D-BFE23AC57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2304373"/>
            <a:ext cx="11706225" cy="7156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932" y="1391768"/>
            <a:ext cx="10826243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00529C7-9C2A-4BED-A7F5-70534448E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94" y="2335847"/>
            <a:ext cx="13573125" cy="7016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09046" y="1379960"/>
            <a:ext cx="10183708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9705" y="3827480"/>
            <a:ext cx="11012832" cy="3650607"/>
            <a:chOff x="1279705" y="3827480"/>
            <a:chExt cx="11012832" cy="36506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279705" y="3827480"/>
              <a:ext cx="11012832" cy="36506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0651" y="4110175"/>
            <a:ext cx="3933533" cy="274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5253" y="4357679"/>
            <a:ext cx="8244269" cy="2732865"/>
            <a:chOff x="1675253" y="4357679"/>
            <a:chExt cx="8244269" cy="2732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675253" y="4357679"/>
              <a:ext cx="8244269" cy="27328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1637855"/>
            <a:ext cx="10187213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1200" y="4229100"/>
            <a:ext cx="6924526" cy="2742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6400" y="3098393"/>
            <a:ext cx="4469527" cy="2961081"/>
            <a:chOff x="1952817" y="2576132"/>
            <a:chExt cx="4469527" cy="29610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2817" y="2576132"/>
              <a:ext cx="4469527" cy="2961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1677" y="3098393"/>
            <a:ext cx="4469527" cy="2961081"/>
            <a:chOff x="6908094" y="2576132"/>
            <a:chExt cx="4469527" cy="2961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094" y="2576132"/>
              <a:ext cx="4469527" cy="2961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3667" y="3015921"/>
            <a:ext cx="4469527" cy="2961081"/>
            <a:chOff x="11850084" y="2493660"/>
            <a:chExt cx="4469527" cy="29610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0084" y="2493660"/>
              <a:ext cx="4469527" cy="29610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7886" y="6819698"/>
            <a:ext cx="2436866" cy="7193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3162" y="6819698"/>
            <a:ext cx="2338729" cy="719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9229" y="7509298"/>
            <a:ext cx="2743590" cy="5146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3258" y="6819698"/>
            <a:ext cx="2363306" cy="719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61702" y="7556163"/>
            <a:ext cx="3828949" cy="10231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45457" y="5790567"/>
            <a:ext cx="731414" cy="731414"/>
            <a:chOff x="3821874" y="5268306"/>
            <a:chExt cx="731414" cy="7314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21874" y="5268306"/>
              <a:ext cx="731414" cy="731414"/>
              <a:chOff x="3821874" y="5268306"/>
              <a:chExt cx="731414" cy="7314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21874" y="5268306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0273" y="5355708"/>
              <a:ext cx="659963" cy="595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0733" y="5790567"/>
            <a:ext cx="731414" cy="731414"/>
            <a:chOff x="8777150" y="5268306"/>
            <a:chExt cx="731414" cy="7314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777150" y="5268306"/>
              <a:ext cx="731414" cy="731414"/>
              <a:chOff x="8777150" y="5268306"/>
              <a:chExt cx="731414" cy="7314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77150" y="5268306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25550" y="5355708"/>
              <a:ext cx="669892" cy="5956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36006" y="5790567"/>
            <a:ext cx="731414" cy="731414"/>
            <a:chOff x="14012423" y="5268306"/>
            <a:chExt cx="731414" cy="7314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12423" y="5268306"/>
              <a:ext cx="731414" cy="731414"/>
              <a:chOff x="14012423" y="5268306"/>
              <a:chExt cx="731414" cy="7314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12423" y="5268306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60822" y="5355708"/>
              <a:ext cx="669892" cy="59569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3932" y="1391768"/>
            <a:ext cx="4532470" cy="170662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09658" y="7556165"/>
            <a:ext cx="2280031" cy="514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674" y="2644941"/>
            <a:ext cx="3920529" cy="4447143"/>
            <a:chOff x="1537674" y="2644941"/>
            <a:chExt cx="3920529" cy="444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674" y="2644941"/>
              <a:ext cx="3920529" cy="444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5833" y="3754881"/>
            <a:ext cx="4692759" cy="5063471"/>
            <a:chOff x="12105833" y="3754881"/>
            <a:chExt cx="4692759" cy="506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5833" y="3754881"/>
              <a:ext cx="4692759" cy="50634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6834" y="2555011"/>
            <a:ext cx="3469392" cy="1079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81049" y="3590039"/>
            <a:ext cx="4127260" cy="24793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39512" y="8379333"/>
            <a:ext cx="573055" cy="572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653" y="1314134"/>
            <a:ext cx="6016474" cy="17066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0439" y="6185480"/>
            <a:ext cx="2881032" cy="19215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7144" y="7913254"/>
            <a:ext cx="2884252" cy="10905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3840" y="8199998"/>
            <a:ext cx="4876911" cy="50110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7198" y="8612645"/>
            <a:ext cx="6808973" cy="4502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8442" y="7741961"/>
            <a:ext cx="4372353" cy="685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813" y="686772"/>
            <a:ext cx="16875166" cy="8912169"/>
            <a:chOff x="732813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813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7674" y="2576109"/>
            <a:ext cx="3920529" cy="4447143"/>
            <a:chOff x="1537674" y="2576109"/>
            <a:chExt cx="3920529" cy="444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674" y="2576109"/>
              <a:ext cx="3920529" cy="444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05833" y="3754881"/>
            <a:ext cx="4692759" cy="5063471"/>
            <a:chOff x="12105833" y="3754881"/>
            <a:chExt cx="4692759" cy="506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05833" y="3754881"/>
              <a:ext cx="4692759" cy="50634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95527" y="2381413"/>
            <a:ext cx="3469392" cy="1079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9744" y="3362430"/>
            <a:ext cx="3496955" cy="20164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39512" y="8379333"/>
            <a:ext cx="573055" cy="5726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653" y="1314130"/>
            <a:ext cx="6016474" cy="17066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2927" y="6185479"/>
            <a:ext cx="3147225" cy="1079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94218" y="7224860"/>
            <a:ext cx="3269789" cy="10905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1172" y="8509788"/>
            <a:ext cx="6384983" cy="445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09016" y="1379959"/>
            <a:ext cx="10078562" cy="9814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0519" y="2942948"/>
            <a:ext cx="4540552" cy="3593255"/>
            <a:chOff x="1710519" y="2942948"/>
            <a:chExt cx="4540552" cy="35932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0519" y="2942948"/>
              <a:ext cx="4540552" cy="35932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1577" y="4000025"/>
            <a:ext cx="7555870" cy="274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813" y="686772"/>
            <a:ext cx="16875166" cy="8912169"/>
            <a:chOff x="732813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813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1457" y="2384451"/>
            <a:ext cx="10438191" cy="6658456"/>
            <a:chOff x="1401457" y="2384451"/>
            <a:chExt cx="10438191" cy="6658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457" y="2384451"/>
              <a:ext cx="10438191" cy="6658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8699" y="4040972"/>
            <a:ext cx="3483781" cy="1079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32953" y="5020649"/>
            <a:ext cx="3748978" cy="20164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7653" y="1314130"/>
            <a:ext cx="6016474" cy="17066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4379" y="6658644"/>
            <a:ext cx="4089501" cy="505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09046" y="1379960"/>
            <a:ext cx="10148658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550" y="4177559"/>
            <a:ext cx="11012832" cy="3650607"/>
            <a:chOff x="1169550" y="4177559"/>
            <a:chExt cx="11012832" cy="36506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169550" y="4177559"/>
              <a:ext cx="11012832" cy="36506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5584" y="3462253"/>
            <a:ext cx="9253353" cy="4883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5447009"/>
            <a:ext cx="16872129" cy="121855"/>
            <a:chOff x="705274" y="5447009"/>
            <a:chExt cx="16872129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5447009"/>
              <a:ext cx="16872129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8994" y="5466057"/>
            <a:ext cx="8146032" cy="121855"/>
            <a:chOff x="8028994" y="5466057"/>
            <a:chExt cx="8146032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028994" y="5466057"/>
              <a:ext cx="8146032" cy="1218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84606" y="1430705"/>
            <a:ext cx="2135976" cy="10791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5129" y="6553853"/>
            <a:ext cx="4767518" cy="28575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8444" y="2598947"/>
            <a:ext cx="5139055" cy="2748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7685" y="6685897"/>
            <a:ext cx="5367807" cy="2587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9443" y="6683993"/>
            <a:ext cx="3591281" cy="19893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00584" y="1430708"/>
            <a:ext cx="2135976" cy="10791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17180" y="1430708"/>
            <a:ext cx="2135976" cy="1079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3546" y="5503584"/>
            <a:ext cx="2135976" cy="10791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39517" y="5495670"/>
            <a:ext cx="2135976" cy="10791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17180" y="5503584"/>
            <a:ext cx="2150365" cy="10791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18276" y="2788802"/>
            <a:ext cx="5169137" cy="23690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35048" y="2788801"/>
            <a:ext cx="5153434" cy="2369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6455421"/>
            <a:ext cx="16854762" cy="121855"/>
            <a:chOff x="729776" y="6455421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9776" y="6455421"/>
              <a:ext cx="16854762" cy="121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002" y="7317602"/>
            <a:ext cx="4317814" cy="1315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3811" y="7553150"/>
            <a:ext cx="7812612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557" y="3836801"/>
            <a:ext cx="16854762" cy="121855"/>
            <a:chOff x="660557" y="3836801"/>
            <a:chExt cx="16854762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60557" y="3836801"/>
              <a:ext cx="16854762" cy="1218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3470" y="4813310"/>
            <a:ext cx="3302646" cy="8456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7180" y="4914291"/>
            <a:ext cx="10109229" cy="5485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3408" y="2104740"/>
            <a:ext cx="4304348" cy="13155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2504" y="2367404"/>
            <a:ext cx="7603877" cy="54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4964" y="5416868"/>
            <a:ext cx="8053932" cy="121855"/>
            <a:chOff x="1854964" y="5416868"/>
            <a:chExt cx="8053932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854964" y="5416868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534" y="7486708"/>
            <a:ext cx="476833" cy="525649"/>
            <a:chOff x="1240534" y="7486708"/>
            <a:chExt cx="476833" cy="5256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4" y="7486708"/>
              <a:ext cx="476833" cy="5256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073" y="4838135"/>
            <a:ext cx="476833" cy="525649"/>
            <a:chOff x="1268073" y="4838135"/>
            <a:chExt cx="476833" cy="5256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073" y="4838135"/>
              <a:ext cx="476833" cy="5256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4506" y="2245531"/>
            <a:ext cx="476833" cy="525649"/>
            <a:chOff x="1154506" y="2245531"/>
            <a:chExt cx="476833" cy="5256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4506" y="2245531"/>
              <a:ext cx="476833" cy="5256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61993" y="592322"/>
            <a:ext cx="3570196" cy="1279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5253" y="4357679"/>
            <a:ext cx="8244269" cy="2732865"/>
            <a:chOff x="1675253" y="4357679"/>
            <a:chExt cx="8244269" cy="2732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675253" y="4357679"/>
              <a:ext cx="8244269" cy="27328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1637855"/>
            <a:ext cx="10218758" cy="9814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6425" y="4219406"/>
            <a:ext cx="4283152" cy="2773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4524" y="6780739"/>
            <a:ext cx="5516667" cy="121855"/>
            <a:chOff x="6384524" y="6780739"/>
            <a:chExt cx="5516667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384524" y="6780739"/>
              <a:ext cx="5516667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095238"/>
            <a:ext cx="8428571" cy="5485714"/>
            <a:chOff x="9142857" y="4095238"/>
            <a:chExt cx="8428571" cy="54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095238"/>
              <a:ext cx="8428571" cy="54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238" y="4038095"/>
            <a:ext cx="16882165" cy="121855"/>
            <a:chOff x="695238" y="4038095"/>
            <a:chExt cx="16882165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4038095"/>
              <a:ext cx="16882165" cy="1218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8927" y="2257479"/>
            <a:ext cx="7959675" cy="10791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824" y="5269805"/>
            <a:ext cx="7214772" cy="45946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0412" y="5264700"/>
            <a:ext cx="6078892" cy="45946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01350" y="4942079"/>
            <a:ext cx="727221" cy="710617"/>
            <a:chOff x="4501350" y="4942079"/>
            <a:chExt cx="727221" cy="7106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1350" y="4942079"/>
              <a:ext cx="727221" cy="7106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4762" y="4798534"/>
            <a:ext cx="704762" cy="688646"/>
            <a:chOff x="13004762" y="4798534"/>
            <a:chExt cx="704762" cy="6886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4762" y="4798534"/>
              <a:ext cx="704762" cy="6886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4"/>
            <a:ext cx="14626514" cy="37382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3195" y="2246595"/>
            <a:ext cx="4903857" cy="20039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6" y="6907325"/>
            <a:ext cx="2254574" cy="7314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729713"/>
            <a:ext cx="2702718" cy="907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273" y="8759524"/>
            <a:ext cx="16875166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286" y="8989290"/>
            <a:ext cx="5722720" cy="4656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35792" y="8982471"/>
            <a:ext cx="2989547" cy="459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999" y="7440191"/>
            <a:ext cx="3299597" cy="1068912"/>
            <a:chOff x="1136999" y="7440191"/>
            <a:chExt cx="3299597" cy="1068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999" y="7440191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4625" y="1492663"/>
            <a:ext cx="2848232" cy="2848232"/>
            <a:chOff x="6294625" y="1492663"/>
            <a:chExt cx="2848232" cy="28482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294625" y="1492663"/>
              <a:ext cx="2848232" cy="2848232"/>
              <a:chOff x="6294625" y="1492663"/>
              <a:chExt cx="2848232" cy="284823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94625" y="1492663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33823" y="1531861"/>
              <a:ext cx="2769835" cy="2769835"/>
              <a:chOff x="6333823" y="1531861"/>
              <a:chExt cx="2769835" cy="27698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33823" y="1531861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2891" y="4448234"/>
            <a:ext cx="2923977" cy="1315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24069" y="1459621"/>
            <a:ext cx="2848232" cy="2848232"/>
            <a:chOff x="10124069" y="1459621"/>
            <a:chExt cx="2848232" cy="28482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24069" y="1459621"/>
              <a:ext cx="2848232" cy="2848232"/>
              <a:chOff x="10124069" y="1459621"/>
              <a:chExt cx="2848232" cy="28482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24069" y="1459621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63268" y="1498819"/>
              <a:ext cx="2769835" cy="2769835"/>
              <a:chOff x="10163268" y="1498819"/>
              <a:chExt cx="2769835" cy="27698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63268" y="1498819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5308" y="4387819"/>
            <a:ext cx="2923977" cy="1315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40002" y="1492663"/>
            <a:ext cx="2848232" cy="2848232"/>
            <a:chOff x="13840002" y="1492663"/>
            <a:chExt cx="2848232" cy="28482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840002" y="1492663"/>
              <a:ext cx="2848232" cy="2848232"/>
              <a:chOff x="13840002" y="1492663"/>
              <a:chExt cx="2848232" cy="284823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840002" y="1492663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79201" y="1531861"/>
              <a:ext cx="2769835" cy="2769835"/>
              <a:chOff x="13879201" y="1531861"/>
              <a:chExt cx="2769835" cy="27698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9201" y="1531861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2070" y="4387820"/>
            <a:ext cx="2923977" cy="1315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5533" y="3468856"/>
            <a:ext cx="3659493" cy="28070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8328" y="7546197"/>
            <a:ext cx="2528829" cy="7831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720000">
            <a:off x="8991127" y="1025159"/>
            <a:ext cx="757382" cy="7944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529013" y="1781911"/>
            <a:ext cx="657007" cy="340622"/>
            <a:chOff x="8529013" y="1781911"/>
            <a:chExt cx="657007" cy="3406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529013" y="1781911"/>
              <a:ext cx="657007" cy="3406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97518" y="5800366"/>
            <a:ext cx="2848232" cy="2848232"/>
            <a:chOff x="6397518" y="5800366"/>
            <a:chExt cx="2848232" cy="28482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7518" y="5800366"/>
              <a:ext cx="2848232" cy="284823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36716" y="5839564"/>
            <a:ext cx="2769835" cy="2769835"/>
            <a:chOff x="6436716" y="5839564"/>
            <a:chExt cx="2769835" cy="27698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6716" y="5839564"/>
              <a:ext cx="2769835" cy="276983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18760" y="8728568"/>
            <a:ext cx="2923977" cy="131552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24069" y="5739951"/>
            <a:ext cx="2848232" cy="2848232"/>
            <a:chOff x="10124069" y="5739951"/>
            <a:chExt cx="2848232" cy="284823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124069" y="5739951"/>
              <a:ext cx="2848232" cy="2848232"/>
              <a:chOff x="10124069" y="5739951"/>
              <a:chExt cx="2848232" cy="284823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24069" y="5739951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163268" y="5779150"/>
              <a:ext cx="2769835" cy="2769835"/>
              <a:chOff x="10163268" y="5779150"/>
              <a:chExt cx="2769835" cy="276983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163268" y="5779150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5306" y="8668154"/>
            <a:ext cx="2923977" cy="13155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30842" y="5739951"/>
            <a:ext cx="2848232" cy="2848232"/>
            <a:chOff x="13830842" y="5739951"/>
            <a:chExt cx="2848232" cy="284823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830842" y="5739951"/>
              <a:ext cx="2848232" cy="2848232"/>
              <a:chOff x="13830842" y="5739951"/>
              <a:chExt cx="2848232" cy="284823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830842" y="5739951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870040" y="5779150"/>
              <a:ext cx="2769835" cy="2769835"/>
              <a:chOff x="13870040" y="5779150"/>
              <a:chExt cx="2769835" cy="276983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870040" y="5779150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52070" y="8668154"/>
            <a:ext cx="2935253" cy="13155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063798" y="4792717"/>
            <a:ext cx="591030" cy="700280"/>
            <a:chOff x="4063798" y="4792717"/>
            <a:chExt cx="591030" cy="70028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3798" y="4792717"/>
              <a:ext cx="591030" cy="700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5253" y="4357679"/>
            <a:ext cx="8244269" cy="2732865"/>
            <a:chOff x="1675253" y="4357679"/>
            <a:chExt cx="8244269" cy="27328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675253" y="4357679"/>
              <a:ext cx="8244269" cy="27328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3" y="1637850"/>
            <a:ext cx="10183712" cy="98140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6032" y="4205635"/>
            <a:ext cx="7322899" cy="2742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931" y="758093"/>
            <a:ext cx="16875166" cy="8912169"/>
            <a:chOff x="839931" y="75809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931" y="75809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83704" y="1445678"/>
            <a:ext cx="5865256" cy="1706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8979" y="9422643"/>
            <a:ext cx="16813081" cy="247619"/>
            <a:chOff x="858979" y="9422643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979" y="9422643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6405" y="2879440"/>
            <a:ext cx="2410290" cy="636737"/>
            <a:chOff x="4366405" y="2879440"/>
            <a:chExt cx="2410290" cy="636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6405" y="2879440"/>
              <a:ext cx="2410290" cy="636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4503" y="2965154"/>
            <a:ext cx="767449" cy="767449"/>
            <a:chOff x="3424503" y="2965154"/>
            <a:chExt cx="767449" cy="7674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2965154"/>
              <a:ext cx="767449" cy="7674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4672" y="3137486"/>
            <a:ext cx="427110" cy="422785"/>
            <a:chOff x="3594672" y="3137486"/>
            <a:chExt cx="427110" cy="4227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3137486"/>
              <a:ext cx="427110" cy="4227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8051" y="2924685"/>
            <a:ext cx="1970668" cy="5942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66405" y="3820490"/>
            <a:ext cx="3609675" cy="636737"/>
            <a:chOff x="4366405" y="3820490"/>
            <a:chExt cx="3609675" cy="6367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405" y="3820490"/>
              <a:ext cx="3609675" cy="6367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4503" y="3920903"/>
            <a:ext cx="767449" cy="767449"/>
            <a:chOff x="3424503" y="3920903"/>
            <a:chExt cx="767449" cy="7674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3920903"/>
              <a:ext cx="767449" cy="7674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4672" y="4093236"/>
            <a:ext cx="427110" cy="422785"/>
            <a:chOff x="3594672" y="4093236"/>
            <a:chExt cx="427110" cy="4227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4093236"/>
              <a:ext cx="427110" cy="4227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0911" y="3858924"/>
            <a:ext cx="3191898" cy="5942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66405" y="4834013"/>
            <a:ext cx="3693942" cy="636737"/>
            <a:chOff x="4366405" y="4834013"/>
            <a:chExt cx="3693942" cy="6367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6405" y="4834013"/>
              <a:ext cx="3693942" cy="6367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24503" y="4883070"/>
            <a:ext cx="767449" cy="767449"/>
            <a:chOff x="3424503" y="4883070"/>
            <a:chExt cx="767449" cy="7674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4883070"/>
              <a:ext cx="767449" cy="7674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94672" y="5055402"/>
            <a:ext cx="427110" cy="422785"/>
            <a:chOff x="3594672" y="5055402"/>
            <a:chExt cx="427110" cy="4227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5055402"/>
              <a:ext cx="427110" cy="42278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0906" y="4812589"/>
            <a:ext cx="3290943" cy="67845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344525" y="5396576"/>
            <a:ext cx="5729256" cy="636737"/>
            <a:chOff x="10344525" y="5396576"/>
            <a:chExt cx="5729256" cy="6367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44525" y="5396576"/>
              <a:ext cx="5729256" cy="63673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33811" y="5337058"/>
            <a:ext cx="5272178" cy="6784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366405" y="6139107"/>
            <a:ext cx="4152685" cy="636737"/>
            <a:chOff x="4366405" y="6139107"/>
            <a:chExt cx="4152685" cy="6367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6405" y="6139107"/>
              <a:ext cx="4152685" cy="6367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24503" y="6224822"/>
            <a:ext cx="767449" cy="767449"/>
            <a:chOff x="3424503" y="6224822"/>
            <a:chExt cx="767449" cy="76744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6224822"/>
              <a:ext cx="767449" cy="7674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94672" y="6397154"/>
            <a:ext cx="427110" cy="422785"/>
            <a:chOff x="3594672" y="6397154"/>
            <a:chExt cx="427110" cy="42278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6397154"/>
              <a:ext cx="427110" cy="42278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20903" y="6089113"/>
            <a:ext cx="3796404" cy="6784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66405" y="7183222"/>
            <a:ext cx="5912190" cy="636737"/>
            <a:chOff x="4366405" y="7183222"/>
            <a:chExt cx="5912190" cy="63673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6405" y="7183222"/>
              <a:ext cx="5912190" cy="6367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24503" y="7176436"/>
            <a:ext cx="767449" cy="767449"/>
            <a:chOff x="3424503" y="7176436"/>
            <a:chExt cx="767449" cy="7674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7176436"/>
              <a:ext cx="767449" cy="7674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94672" y="7348768"/>
            <a:ext cx="427110" cy="422785"/>
            <a:chOff x="3594672" y="7348768"/>
            <a:chExt cx="427110" cy="42278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7348768"/>
              <a:ext cx="427110" cy="42278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49470" y="7152272"/>
            <a:ext cx="5364290" cy="69222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366405" y="8191982"/>
            <a:ext cx="3735250" cy="636737"/>
            <a:chOff x="4366405" y="8191982"/>
            <a:chExt cx="3735250" cy="63673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6405" y="8191982"/>
              <a:ext cx="3735250" cy="6367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24503" y="8191982"/>
            <a:ext cx="767449" cy="767449"/>
            <a:chOff x="3424503" y="8191982"/>
            <a:chExt cx="767449" cy="76744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4503" y="8191982"/>
              <a:ext cx="767449" cy="76744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594672" y="8364314"/>
            <a:ext cx="427110" cy="422785"/>
            <a:chOff x="3594672" y="8364314"/>
            <a:chExt cx="427110" cy="42278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4672" y="8364314"/>
              <a:ext cx="427110" cy="42278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58992" y="8132458"/>
            <a:ext cx="3324618" cy="67845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63975" y="1689481"/>
            <a:ext cx="591030" cy="700280"/>
            <a:chOff x="1163975" y="1689481"/>
            <a:chExt cx="591030" cy="70028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3975" y="1689481"/>
              <a:ext cx="591030" cy="700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4217" y="758093"/>
            <a:ext cx="16875166" cy="8912169"/>
            <a:chOff x="954217" y="75809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217" y="75809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53072" y="1445682"/>
            <a:ext cx="5865258" cy="170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788" y="9422643"/>
            <a:ext cx="16813081" cy="247619"/>
            <a:chOff x="982788" y="9422643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788" y="9422643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4607" y="1689481"/>
            <a:ext cx="591030" cy="700280"/>
            <a:chOff x="1194607" y="1689481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607" y="1689481"/>
              <a:ext cx="591030" cy="700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25359" y="3735978"/>
            <a:ext cx="3548568" cy="3548568"/>
            <a:chOff x="7325359" y="3735978"/>
            <a:chExt cx="3548568" cy="3548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5359" y="3735978"/>
              <a:ext cx="3548568" cy="35485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5539" y="4150325"/>
            <a:ext cx="1845519" cy="2942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8518" y="6353777"/>
            <a:ext cx="2423095" cy="1337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12192" y="6043597"/>
            <a:ext cx="1812896" cy="23514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3280" y="2966284"/>
            <a:ext cx="1925098" cy="2304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06094" y="2966284"/>
            <a:ext cx="1776442" cy="2380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24508" y="4014627"/>
            <a:ext cx="1528296" cy="1124555"/>
            <a:chOff x="10524508" y="4014627"/>
            <a:chExt cx="1528296" cy="1124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">
              <a:off x="10524508" y="4014627"/>
              <a:ext cx="1528296" cy="1124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6620" y="6245174"/>
            <a:ext cx="1528296" cy="1124555"/>
            <a:chOff x="10256620" y="6245174"/>
            <a:chExt cx="1528296" cy="1124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600000">
              <a:off x="10256620" y="6245174"/>
              <a:ext cx="1528296" cy="1124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45127" y="3946805"/>
            <a:ext cx="1528296" cy="1124555"/>
            <a:chOff x="6345127" y="3946805"/>
            <a:chExt cx="1528296" cy="1124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6345127" y="3946805"/>
              <a:ext cx="1528296" cy="1124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20082" y="6222970"/>
            <a:ext cx="1528296" cy="1124555"/>
            <a:chOff x="6220082" y="6222970"/>
            <a:chExt cx="1528296" cy="11245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180000">
              <a:off x="6220082" y="6222970"/>
              <a:ext cx="1528296" cy="11245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9931" y="758093"/>
            <a:ext cx="16875166" cy="8912169"/>
            <a:chOff x="839931" y="75809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931" y="75809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06387" y="1423130"/>
            <a:ext cx="5865258" cy="17066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973" y="9422643"/>
            <a:ext cx="16813081" cy="247619"/>
            <a:chOff x="870973" y="9422643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973" y="9422643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1292" y="1666929"/>
            <a:ext cx="591030" cy="700280"/>
            <a:chOff x="1041292" y="1666929"/>
            <a:chExt cx="591030" cy="7002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292" y="1666929"/>
              <a:ext cx="591030" cy="700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18534308">
            <a:off x="10429196" y="2120139"/>
            <a:ext cx="5723483" cy="5286119"/>
            <a:chOff x="9045695" y="2039622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5695" y="2039622"/>
              <a:ext cx="6171429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6600" y="4617517"/>
            <a:ext cx="6834971" cy="21852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25635" y="4433691"/>
            <a:ext cx="2463698" cy="2463698"/>
            <a:chOff x="4725635" y="4433691"/>
            <a:chExt cx="2463698" cy="2463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5635" y="4433691"/>
              <a:ext cx="2463698" cy="24636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7956" y="3483752"/>
            <a:ext cx="2724336" cy="10791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7666" y="6958637"/>
            <a:ext cx="3593077" cy="1736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0252" y="3487265"/>
            <a:ext cx="880636" cy="7949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0252" y="4800105"/>
            <a:ext cx="893885" cy="7949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0252" y="6136003"/>
            <a:ext cx="893885" cy="7949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8203" y="3627818"/>
            <a:ext cx="3374842" cy="54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07251" y="4937589"/>
            <a:ext cx="3526968" cy="548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7251" y="6267608"/>
            <a:ext cx="4040178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6190" y="5775323"/>
            <a:ext cx="5635714" cy="121855"/>
            <a:chOff x="726190" y="5775323"/>
            <a:chExt cx="5635714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26190" y="5775323"/>
              <a:ext cx="563571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542" y="1788297"/>
            <a:ext cx="796789" cy="121855"/>
            <a:chOff x="8109542" y="1788297"/>
            <a:chExt cx="796789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109542" y="1788297"/>
              <a:ext cx="796789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96273" y="1334625"/>
            <a:ext cx="6164361" cy="17066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6643" y="1635567"/>
            <a:ext cx="591030" cy="700280"/>
            <a:chOff x="946643" y="1635567"/>
            <a:chExt cx="591030" cy="700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643" y="1635567"/>
              <a:ext cx="591030" cy="700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3379" y="3475820"/>
            <a:ext cx="791650" cy="847803"/>
            <a:chOff x="1803379" y="3475820"/>
            <a:chExt cx="791650" cy="8478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3379" y="3475820"/>
              <a:ext cx="791650" cy="8478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1905" y="2238095"/>
            <a:ext cx="4729339" cy="6171429"/>
            <a:chOff x="6361905" y="2238095"/>
            <a:chExt cx="4729339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1905" y="2238095"/>
              <a:ext cx="472933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</Words>
  <Application>Microsoft Office PowerPoint</Application>
  <PresentationFormat>사용자 지정</PresentationFormat>
  <Paragraphs>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영현</cp:lastModifiedBy>
  <cp:revision>32</cp:revision>
  <dcterms:created xsi:type="dcterms:W3CDTF">2021-05-17T16:17:57Z</dcterms:created>
  <dcterms:modified xsi:type="dcterms:W3CDTF">2021-05-18T01:37:29Z</dcterms:modified>
</cp:coreProperties>
</file>